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84" y="10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C807A0-F5EA-41ED-863A-C2BFD30DB65B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93DADE-81C2-4E7C-BE66-D92DA43DF3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5603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93DADE-81C2-4E7C-BE66-D92DA43DF39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9988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F88341-A1E6-4EE6-8B43-FA4CB13F0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2CD8916-1572-49C1-8F6B-BAC1DC39FB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B8184E-64C3-4A0C-A586-B120A45FA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702D2-89D3-4589-8931-394DD67FD8BC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E335A3-6BF2-43CC-8DC0-846E3E9BC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87B242-A771-41EF-A93F-DDC107CA0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8964B-9BA3-4DC5-96EE-FC1F1D5E40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1367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51A90A-6A89-469C-A7C8-886E5ABFA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23C0B09-4463-4BF6-9F8F-B85D3250B0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032CA1-66FB-415D-8157-7F1DA697A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702D2-89D3-4589-8931-394DD67FD8BC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B96E6F-AADC-4C5E-96AE-C8689E4E3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042908-EC8B-4883-B914-CA95B0EA3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8964B-9BA3-4DC5-96EE-FC1F1D5E40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511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B5146FB-A361-4A10-A782-F49ECD104A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FAFB7D8-F3E3-4648-891D-E8E06E4E26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8EFDB9-7742-41D0-908B-9D2B4CC11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702D2-89D3-4589-8931-394DD67FD8BC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35C166-DDC3-4AE6-A48E-6AB568DF1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44DFD3-7D7E-4186-9E7C-4F0A1FD92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8964B-9BA3-4DC5-96EE-FC1F1D5E40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1159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09B4B0-AB0A-4A35-9317-1C64ADF2E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2124C7-2DC5-406A-8ADF-4075CA7C8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AD4C66-CF04-4A2F-83C6-481D06731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702D2-89D3-4589-8931-394DD67FD8BC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D25F2B-7AAD-414E-81DC-9F86E4ADE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A89B48-8E17-4FE8-9904-59A8DD4C9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8964B-9BA3-4DC5-96EE-FC1F1D5E40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6073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7FA2BF-D005-4941-AD05-367BBF29F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8CA188-962F-4235-96FD-7E0158A386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D2669B-9B9C-4013-9373-187CC8E7D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702D2-89D3-4589-8931-394DD67FD8BC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F6265B-5CBC-4BA6-AA99-78C09C41E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8122F8-A1EC-404B-9FA9-5999F675C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8964B-9BA3-4DC5-96EE-FC1F1D5E40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245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638F64-CF80-4A5F-9932-40591E85A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430824-3D23-4503-9C25-A48716C5EB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8442D4C-B4D9-418E-A648-015FE5E290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73410C-F465-43E6-BE5E-1D9EEAF7F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702D2-89D3-4589-8931-394DD67FD8BC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E3A956-C4FB-46D4-B28B-C9DB3F18E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D2C1904-62FD-4F3E-85A3-59FD8055D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8964B-9BA3-4DC5-96EE-FC1F1D5E40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263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189A3-26AA-44A5-B36F-4C57688C8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037B68-DA1F-4617-A4C8-892BA175D0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5A8477-58AB-4685-A7C5-2C160B2AA4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D00FCAE-9428-4D03-8813-DD1321D6E3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1A829CD-DED4-455C-8F81-DA9D49D3D6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7357406-0081-4357-82FC-73B11DCAD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702D2-89D3-4589-8931-394DD67FD8BC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F757CC1-C88B-4639-A3EC-F1B60CE8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4370AAE-D185-4816-9A6F-576CDC42A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8964B-9BA3-4DC5-96EE-FC1F1D5E40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373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A73FFF-7CDA-468C-B0CB-D40079AC1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B7D7827-5D40-41F0-8E57-9E50C3A94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702D2-89D3-4589-8931-394DD67FD8BC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7D89B5F-E141-4033-A9CE-D01EF673F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4CDE2D-42DB-4DDF-A784-A390F366D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8964B-9BA3-4DC5-96EE-FC1F1D5E40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0151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38318FD-587E-4C66-ADBC-2C95A7202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702D2-89D3-4589-8931-394DD67FD8BC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4C65C05-88BA-46AC-8017-533D2AD00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04651E-9C41-4CD5-9ED5-F20C7A597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8964B-9BA3-4DC5-96EE-FC1F1D5E40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799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1689A3-0AA2-4B60-8E7B-C96B3D164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2ED9D3-9751-484C-BBF2-6AF751458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E7D810F-4AEA-4571-A9E2-3D0DD79BD1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342E86-DE02-4159-8DFC-D19255121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702D2-89D3-4589-8931-394DD67FD8BC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914643-5B46-4FEA-9351-877F481B1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90EF13-EB00-43DC-ADAD-2A871AB41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8964B-9BA3-4DC5-96EE-FC1F1D5E40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8981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7B6DF4-DEB5-4515-880E-0182BCBE1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74BF90E-CE12-47A7-A658-095CDBBC0F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79E77B-8DD1-4B08-B821-83ED7C3F2E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7277EA-4997-48F8-AE84-5A6AC95A0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702D2-89D3-4589-8931-394DD67FD8BC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3ED4F8-699F-49D8-8465-0D4DDA8EC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9C610C-7FCF-460A-ADF1-1E7DC0AC2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8964B-9BA3-4DC5-96EE-FC1F1D5E40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8695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6E20C85-5A24-4C49-B8BB-FF2124796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D7D0EB3-572E-4FE4-A8B7-1DF8F2657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28F79C-8B3B-4BF9-AE4E-E941F260A3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0702D2-89D3-4589-8931-394DD67FD8BC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BDE083-A627-4835-BE81-3F694379C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CB6CB1-9A6A-4A69-B7CE-1B845310B6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E8964B-9BA3-4DC5-96EE-FC1F1D5E40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5825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jpeg"/><Relationship Id="rId5" Type="http://schemas.openxmlformats.org/officeDocument/2006/relationships/hyperlink" Target="https://www.ossswoo.tk/" TargetMode="External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5EA2DE3-0319-4055-BF87-13407481D4C6}"/>
              </a:ext>
            </a:extLst>
          </p:cNvPr>
          <p:cNvSpPr txBox="1"/>
          <p:nvPr/>
        </p:nvSpPr>
        <p:spPr>
          <a:xfrm>
            <a:off x="4659716" y="1795784"/>
            <a:ext cx="2863284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Open Sans Extrabold" panose="020B0906030804020204" pitchFamily="34" charset="0"/>
              </a:rPr>
              <a:t>야구 모아</a:t>
            </a:r>
            <a:br>
              <a:rPr lang="en-US" altLang="ko-KR" sz="4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Open Sans Extrabold" panose="020B0906030804020204" pitchFamily="34" charset="0"/>
              </a:rPr>
            </a:br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Open Sans Extrabold" panose="020B0906030804020204" pitchFamily="34" charset="0"/>
              </a:rPr>
              <a:t>(</a:t>
            </a:r>
            <a:r>
              <a:rPr lang="en-US" altLang="ko-KR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Open Sans Extrabold" panose="020B0906030804020204" pitchFamily="34" charset="0"/>
              </a:rPr>
              <a:t>YaguMoa</a:t>
            </a:r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Open Sans Extrabold" panose="020B0906030804020204" pitchFamily="34" charset="0"/>
              </a:rPr>
              <a:t>)</a:t>
            </a:r>
            <a:endParaRPr lang="ko-KR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Open Sans Extrabold" panose="020B09060308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C7FCB3-4972-43BC-A1CE-53C9EF701217}"/>
              </a:ext>
            </a:extLst>
          </p:cNvPr>
          <p:cNvSpPr txBox="1"/>
          <p:nvPr/>
        </p:nvSpPr>
        <p:spPr>
          <a:xfrm>
            <a:off x="4171268" y="5062216"/>
            <a:ext cx="3849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Open Sans Extrabold" panose="020B0906030804020204" pitchFamily="34" charset="0"/>
              </a:rPr>
              <a:t>2019102228</a:t>
            </a: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Open Sans Extrabold" panose="020B0906030804020204" pitchFamily="34" charset="0"/>
              </a:rPr>
              <a:t> 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Open Sans Extrabold" panose="020B0906030804020204" pitchFamily="34" charset="0"/>
              </a:rPr>
              <a:t>/</a:t>
            </a: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Open Sans Extrabold" panose="020B0906030804020204" pitchFamily="34" charset="0"/>
              </a:rPr>
              <a:t> 정승우</a:t>
            </a: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904A3EC1-CD64-4C83-927A-AB1B2E13B9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4826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781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25"/>
    </mc:Choice>
    <mc:Fallback>
      <p:transition spd="slow" advTm="105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DC6CFC1-E1FB-42FD-A720-B36FD52E95F4}"/>
              </a:ext>
            </a:extLst>
          </p:cNvPr>
          <p:cNvSpPr txBox="1"/>
          <p:nvPr/>
        </p:nvSpPr>
        <p:spPr>
          <a:xfrm>
            <a:off x="467123" y="292679"/>
            <a:ext cx="3278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나눔스퀘어 ExtraBold"/>
              </a:rPr>
              <a:t>야구 모아 소개</a:t>
            </a:r>
            <a:endParaRPr lang="en-KR" sz="3600" b="1" dirty="0">
              <a:latin typeface="나눔스퀘어 ExtraBold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CF278B44-C712-41AD-B8DF-FA157C774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4144" y="1150883"/>
            <a:ext cx="4577179" cy="5341110"/>
          </a:xfrm>
        </p:spPr>
        <p:txBody>
          <a:bodyPr>
            <a:normAutofit lnSpcReduction="10000"/>
          </a:bodyPr>
          <a:lstStyle/>
          <a:p>
            <a:r>
              <a:rPr lang="ko-KR" altLang="en-US" sz="3600" dirty="0">
                <a:latin typeface="나눔스퀘어 ExtraBold"/>
              </a:rPr>
              <a:t>모든 프로야구 기사를 모아볼 수 있게 한다</a:t>
            </a:r>
            <a:r>
              <a:rPr lang="en-US" altLang="ko-KR" sz="3600" dirty="0">
                <a:latin typeface="나눔스퀘어 ExtraBold"/>
              </a:rPr>
              <a:t>.</a:t>
            </a:r>
          </a:p>
          <a:p>
            <a:endParaRPr lang="en-US" altLang="ko-KR" sz="3600" dirty="0">
              <a:latin typeface="나눔스퀘어 ExtraBold"/>
            </a:endParaRPr>
          </a:p>
          <a:p>
            <a:r>
              <a:rPr lang="ko-KR" altLang="en-US" sz="3600" dirty="0">
                <a:latin typeface="나눔스퀘어 ExtraBold"/>
              </a:rPr>
              <a:t>현재 프로야구 동향을 파악할 수 있다</a:t>
            </a:r>
            <a:r>
              <a:rPr lang="en-US" altLang="ko-KR" sz="3600" dirty="0">
                <a:latin typeface="나눔스퀘어 ExtraBold"/>
              </a:rPr>
              <a:t>.</a:t>
            </a:r>
          </a:p>
          <a:p>
            <a:endParaRPr lang="en-US" altLang="ko-KR" sz="3600" dirty="0">
              <a:latin typeface="나눔스퀘어 ExtraBold"/>
            </a:endParaRPr>
          </a:p>
          <a:p>
            <a:r>
              <a:rPr lang="ko-KR" altLang="en-US" sz="3600" dirty="0">
                <a:latin typeface="나눔스퀘어 ExtraBold"/>
              </a:rPr>
              <a:t>각 팀별로 기사가 분류되어 원하는 팀의 기사를 볼 수 있다</a:t>
            </a:r>
            <a:r>
              <a:rPr lang="en-US" altLang="ko-KR" sz="3600" dirty="0">
                <a:latin typeface="나눔스퀘어 ExtraBold"/>
              </a:rPr>
              <a:t>.</a:t>
            </a:r>
            <a:endParaRPr lang="ko-KR" altLang="en-US" sz="3600" dirty="0">
              <a:latin typeface="나눔스퀘어 ExtraBold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2CCD60A-FF81-4AAE-A9C8-00771F7FC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667" y="939010"/>
            <a:ext cx="5052569" cy="5552983"/>
          </a:xfrm>
          <a:prstGeom prst="rect">
            <a:avLst/>
          </a:prstGeom>
        </p:spPr>
      </p:pic>
      <p:pic>
        <p:nvPicPr>
          <p:cNvPr id="20" name="오디오 19">
            <a:hlinkClick r:id="" action="ppaction://media"/>
            <a:extLst>
              <a:ext uri="{FF2B5EF4-FFF2-40B4-BE49-F238E27FC236}">
                <a16:creationId xmlns:a16="http://schemas.microsoft.com/office/drawing/2014/main" id="{A889229A-63D1-4E96-A61A-FDBF9B6148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335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438"/>
    </mc:Choice>
    <mc:Fallback>
      <p:transition spd="slow" advTm="414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67F3A1-D140-4480-A63A-95FD9157C9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sz="3600" dirty="0">
              <a:latin typeface="나눔스퀘어 ExtraBold"/>
            </a:endParaRPr>
          </a:p>
          <a:p>
            <a:r>
              <a:rPr lang="ko-KR" altLang="en-US" sz="3600" dirty="0">
                <a:latin typeface="나눔스퀘어 ExtraBold"/>
              </a:rPr>
              <a:t>야구 </a:t>
            </a:r>
            <a:r>
              <a:rPr lang="ko-KR" altLang="en-US" sz="3600" dirty="0" err="1">
                <a:latin typeface="나눔스퀘어 ExtraBold"/>
              </a:rPr>
              <a:t>덕후는</a:t>
            </a:r>
            <a:r>
              <a:rPr lang="ko-KR" altLang="en-US" sz="3600" dirty="0">
                <a:latin typeface="나눔스퀘어 ExtraBold"/>
              </a:rPr>
              <a:t> 야구기사를 보는 것을 좋아함</a:t>
            </a:r>
            <a:endParaRPr lang="en-US" altLang="ko-KR" sz="3600" dirty="0">
              <a:latin typeface="나눔스퀘어 ExtraBold"/>
            </a:endParaRPr>
          </a:p>
          <a:p>
            <a:endParaRPr lang="en-US" altLang="ko-KR" sz="3600" dirty="0">
              <a:latin typeface="나눔스퀘어 ExtraBold"/>
            </a:endParaRPr>
          </a:p>
          <a:p>
            <a:r>
              <a:rPr lang="ko-KR" altLang="en-US" sz="3600" dirty="0">
                <a:latin typeface="나눔스퀘어 ExtraBold"/>
              </a:rPr>
              <a:t>야구 기사를 한 번에 모아볼 수 있는 사이트 필요</a:t>
            </a:r>
            <a:endParaRPr lang="en-US" altLang="ko-KR" sz="3600" dirty="0">
              <a:latin typeface="나눔스퀘어 ExtraBold"/>
            </a:endParaRPr>
          </a:p>
          <a:p>
            <a:endParaRPr lang="en-US" altLang="ko-KR" sz="3600" dirty="0">
              <a:latin typeface="나눔스퀘어 ExtraBold"/>
            </a:endParaRPr>
          </a:p>
          <a:p>
            <a:r>
              <a:rPr lang="ko-KR" altLang="en-US" sz="3600" dirty="0">
                <a:latin typeface="나눔스퀘어 ExtraBold"/>
              </a:rPr>
              <a:t>꾸준히 새 기사를 볼 수 있어야 함</a:t>
            </a:r>
            <a:endParaRPr lang="en-US" altLang="ko-KR" sz="3600" dirty="0">
              <a:latin typeface="나눔스퀘어 Extra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E4AF2E-B7EA-409D-9228-6D6FD78E41FD}"/>
              </a:ext>
            </a:extLst>
          </p:cNvPr>
          <p:cNvSpPr txBox="1"/>
          <p:nvPr/>
        </p:nvSpPr>
        <p:spPr>
          <a:xfrm>
            <a:off x="467123" y="292679"/>
            <a:ext cx="42017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나눔스퀘어 ExtraBold"/>
              </a:rPr>
              <a:t>프로젝트 선정 이유</a:t>
            </a:r>
            <a:endParaRPr lang="en-KR" sz="3600" b="1" dirty="0">
              <a:latin typeface="나눔스퀘어 ExtraBold"/>
            </a:endParaRPr>
          </a:p>
        </p:txBody>
      </p:sp>
      <p:pic>
        <p:nvPicPr>
          <p:cNvPr id="13" name="오디오 12">
            <a:hlinkClick r:id="" action="ppaction://media"/>
            <a:extLst>
              <a:ext uri="{FF2B5EF4-FFF2-40B4-BE49-F238E27FC236}">
                <a16:creationId xmlns:a16="http://schemas.microsoft.com/office/drawing/2014/main" id="{E33BF333-CC5E-4FBC-9649-B457470508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02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524"/>
    </mc:Choice>
    <mc:Fallback>
      <p:transition spd="slow" advTm="34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CD379AC-4220-4B01-AA87-504CCEEC26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>
                <a:latin typeface="나눔스퀘어 ExtraBold"/>
              </a:rPr>
              <a:t>여러가지 야구 기사를 모아볼 수 있다</a:t>
            </a:r>
            <a:r>
              <a:rPr lang="en-US" altLang="ko-KR" sz="3600" dirty="0">
                <a:latin typeface="나눔스퀘어 ExtraBold"/>
              </a:rPr>
              <a:t>.</a:t>
            </a:r>
          </a:p>
          <a:p>
            <a:endParaRPr lang="en-US" altLang="ko-KR" sz="3600" dirty="0">
              <a:latin typeface="나눔스퀘어 ExtraBold"/>
            </a:endParaRPr>
          </a:p>
          <a:p>
            <a:r>
              <a:rPr lang="ko-KR" altLang="en-US" sz="3600" dirty="0">
                <a:latin typeface="나눔스퀘어 ExtraBold"/>
              </a:rPr>
              <a:t>불러온 기사를 팀 별로 모아볼 수 있다</a:t>
            </a:r>
            <a:r>
              <a:rPr lang="en-US" altLang="ko-KR" sz="3600" dirty="0">
                <a:latin typeface="나눔스퀘어 ExtraBold"/>
              </a:rPr>
              <a:t>.</a:t>
            </a:r>
          </a:p>
          <a:p>
            <a:endParaRPr lang="en-US" altLang="ko-KR" sz="3600" dirty="0">
              <a:latin typeface="나눔스퀘어 ExtraBold"/>
            </a:endParaRPr>
          </a:p>
          <a:p>
            <a:r>
              <a:rPr lang="ko-KR" altLang="en-US" sz="3600" dirty="0">
                <a:latin typeface="나눔스퀘어 ExtraBold"/>
              </a:rPr>
              <a:t>올라온 기사들은 실시간으로 모아볼 수 있다</a:t>
            </a:r>
            <a:r>
              <a:rPr lang="en-US" altLang="ko-KR" sz="3600" dirty="0">
                <a:latin typeface="나눔스퀘어 ExtraBold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E21881-01DD-4808-BBF7-FCA411563B3B}"/>
              </a:ext>
            </a:extLst>
          </p:cNvPr>
          <p:cNvSpPr txBox="1"/>
          <p:nvPr/>
        </p:nvSpPr>
        <p:spPr>
          <a:xfrm>
            <a:off x="467123" y="292679"/>
            <a:ext cx="42017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나눔스퀘어 ExtraBold"/>
              </a:rPr>
              <a:t>프로젝트 핵심 기능</a:t>
            </a:r>
            <a:endParaRPr lang="en-KR" sz="3600" b="1" dirty="0">
              <a:latin typeface="나눔스퀘어 ExtraBold"/>
            </a:endParaRPr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10C85841-4D60-41E2-8B59-893A8DF6B1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0229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438"/>
    </mc:Choice>
    <mc:Fallback>
      <p:transition spd="slow" advTm="334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F7F802-FDE8-428A-ABA7-687D662C8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>
                <a:latin typeface="나눔스퀘어 ExtraBold"/>
              </a:rPr>
              <a:t>Node</a:t>
            </a:r>
            <a:r>
              <a:rPr lang="ko-KR" altLang="en-US" sz="3600" dirty="0">
                <a:latin typeface="나눔스퀘어 ExtraBold"/>
              </a:rPr>
              <a:t>로 </a:t>
            </a:r>
            <a:r>
              <a:rPr lang="en-US" altLang="ko-KR" sz="3600" dirty="0" err="1">
                <a:latin typeface="나눔스퀘어 ExtraBold"/>
              </a:rPr>
              <a:t>js</a:t>
            </a:r>
            <a:r>
              <a:rPr lang="ko-KR" altLang="en-US" sz="3600" dirty="0">
                <a:latin typeface="나눔스퀘어 ExtraBold"/>
              </a:rPr>
              <a:t>코드 동작</a:t>
            </a:r>
            <a:r>
              <a:rPr lang="en-US" altLang="ko-KR" sz="3600" dirty="0">
                <a:latin typeface="나눔스퀘어 ExtraBold"/>
              </a:rPr>
              <a:t>(</a:t>
            </a:r>
            <a:r>
              <a:rPr lang="ko-KR" altLang="en-US" sz="3600" dirty="0">
                <a:latin typeface="나눔스퀘어 ExtraBold"/>
              </a:rPr>
              <a:t>기사 </a:t>
            </a:r>
            <a:r>
              <a:rPr lang="ko-KR" altLang="en-US" sz="3600" dirty="0" err="1">
                <a:latin typeface="나눔스퀘어 ExtraBold"/>
              </a:rPr>
              <a:t>크롤링</a:t>
            </a:r>
            <a:r>
              <a:rPr lang="en-US" altLang="ko-KR" sz="3600" dirty="0">
                <a:latin typeface="나눔스퀘어 ExtraBold"/>
              </a:rPr>
              <a:t>)</a:t>
            </a:r>
          </a:p>
          <a:p>
            <a:r>
              <a:rPr lang="ko-KR" altLang="en-US" sz="3600" dirty="0">
                <a:latin typeface="나눔스퀘어 ExtraBold"/>
              </a:rPr>
              <a:t>페이지를 불러올 때마다 기사 갱신</a:t>
            </a:r>
            <a:endParaRPr lang="en-US" altLang="ko-KR" sz="3600" dirty="0">
              <a:latin typeface="나눔스퀘어 ExtraBold"/>
            </a:endParaRPr>
          </a:p>
          <a:p>
            <a:r>
              <a:rPr lang="en-US" altLang="ko-KR" sz="3600" dirty="0">
                <a:latin typeface="나눔스퀘어 ExtraBold"/>
              </a:rPr>
              <a:t>Aws </a:t>
            </a:r>
            <a:r>
              <a:rPr lang="ko-KR" altLang="en-US" sz="3600" dirty="0">
                <a:latin typeface="나눔스퀘어 ExtraBold"/>
              </a:rPr>
              <a:t>환경에서 서버동작</a:t>
            </a:r>
            <a:r>
              <a:rPr lang="en-US" altLang="ko-KR" sz="3600" dirty="0">
                <a:latin typeface="나눔스퀘어 ExtraBold"/>
              </a:rPr>
              <a:t>(</a:t>
            </a:r>
            <a:r>
              <a:rPr lang="en-US" altLang="ko-KR" sz="3600" dirty="0">
                <a:latin typeface="나눔스퀘어 ExtraBold"/>
                <a:hlinkClick r:id="rId5"/>
              </a:rPr>
              <a:t>https://www.ossswoo.tk</a:t>
            </a:r>
            <a:r>
              <a:rPr lang="en-US" altLang="ko-KR" sz="3600" dirty="0">
                <a:latin typeface="나눔스퀘어 ExtraBold"/>
              </a:rPr>
              <a:t>)</a:t>
            </a:r>
            <a:endParaRPr lang="ko-KR" altLang="en-US" sz="3600" dirty="0">
              <a:latin typeface="나눔스퀘어 ExtraBold"/>
            </a:endParaRPr>
          </a:p>
        </p:txBody>
      </p:sp>
      <p:pic>
        <p:nvPicPr>
          <p:cNvPr id="4" name="Picture 2" descr="front end iconì ëí ì´ë¯¸ì§ ê²ìê²°ê³¼">
            <a:extLst>
              <a:ext uri="{FF2B5EF4-FFF2-40B4-BE49-F238E27FC236}">
                <a16:creationId xmlns:a16="http://schemas.microsoft.com/office/drawing/2014/main" id="{A8F86858-FCCA-4F2D-BDB5-3919D43D1A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699"/>
          <a:stretch/>
        </p:blipFill>
        <p:spPr bwMode="auto">
          <a:xfrm>
            <a:off x="1470154" y="5061313"/>
            <a:ext cx="2033825" cy="808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F92792C-473A-4041-80D0-90FA89DE833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223" y="4840009"/>
            <a:ext cx="1970071" cy="1257053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8481AB68-B038-4760-9576-F702E132846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9801" y="4567835"/>
            <a:ext cx="2145503" cy="1609127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87685B7-72FA-4E63-B236-85AEEA6F1506}"/>
              </a:ext>
            </a:extLst>
          </p:cNvPr>
          <p:cNvSpPr txBox="1"/>
          <p:nvPr/>
        </p:nvSpPr>
        <p:spPr>
          <a:xfrm>
            <a:off x="467123" y="292679"/>
            <a:ext cx="31165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나눔스퀘어 ExtraBold"/>
              </a:rPr>
              <a:t>프로젝트 구조</a:t>
            </a:r>
            <a:endParaRPr lang="en-KR" sz="3600" b="1" dirty="0">
              <a:latin typeface="나눔스퀘어 ExtraBold"/>
            </a:endParaRPr>
          </a:p>
        </p:txBody>
      </p:sp>
      <p:pic>
        <p:nvPicPr>
          <p:cNvPr id="43" name="오디오 42">
            <a:hlinkClick r:id="" action="ppaction://media"/>
            <a:extLst>
              <a:ext uri="{FF2B5EF4-FFF2-40B4-BE49-F238E27FC236}">
                <a16:creationId xmlns:a16="http://schemas.microsoft.com/office/drawing/2014/main" id="{113BD416-3BE6-45F3-8D42-108F5AD5DD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983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282"/>
    </mc:Choice>
    <mc:Fallback>
      <p:transition spd="slow" advTm="352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F498F2-6008-4B89-A90C-26EA59CD1A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sz="3200" dirty="0">
              <a:latin typeface="나눔스퀘어 ExtraBold"/>
            </a:endParaRPr>
          </a:p>
          <a:p>
            <a:r>
              <a:rPr lang="ko-KR" altLang="en-US" sz="3200" dirty="0">
                <a:latin typeface="나눔스퀘어 ExtraBold"/>
              </a:rPr>
              <a:t>성과</a:t>
            </a:r>
            <a:endParaRPr lang="en-US" altLang="ko-KR" sz="3200" dirty="0">
              <a:latin typeface="나눔스퀘어 ExtraBold"/>
            </a:endParaRPr>
          </a:p>
          <a:p>
            <a:pPr marL="0" indent="0">
              <a:buNone/>
            </a:pPr>
            <a:r>
              <a:rPr lang="en-US" altLang="ko-KR" sz="2400" dirty="0">
                <a:latin typeface="나눔스퀘어 ExtraBold"/>
              </a:rPr>
              <a:t>	- </a:t>
            </a:r>
            <a:r>
              <a:rPr lang="ko-KR" altLang="en-US" sz="2400" dirty="0">
                <a:latin typeface="나눔스퀘어 ExtraBold"/>
              </a:rPr>
              <a:t>야구기사를 모아볼 수 있음</a:t>
            </a:r>
            <a:endParaRPr lang="en-US" altLang="ko-KR" sz="2400" dirty="0">
              <a:latin typeface="나눔스퀘어 ExtraBold"/>
            </a:endParaRPr>
          </a:p>
          <a:p>
            <a:pPr marL="0" indent="0">
              <a:buNone/>
            </a:pPr>
            <a:r>
              <a:rPr lang="ko-KR" altLang="en-US" sz="2400" dirty="0">
                <a:latin typeface="나눔스퀘어 ExtraBold"/>
              </a:rPr>
              <a:t>       </a:t>
            </a:r>
            <a:r>
              <a:rPr lang="en-US" altLang="ko-KR" sz="2400" dirty="0">
                <a:latin typeface="나눔스퀘어 ExtraBold"/>
              </a:rPr>
              <a:t>	- </a:t>
            </a:r>
            <a:r>
              <a:rPr lang="ko-KR" altLang="en-US" sz="2400" dirty="0">
                <a:latin typeface="나눔스퀘어 ExtraBold"/>
              </a:rPr>
              <a:t>실시간으로 기사 불러오고 팀 별로 분류 가능함</a:t>
            </a:r>
            <a:endParaRPr lang="en-US" altLang="ko-KR" sz="2400" dirty="0">
              <a:latin typeface="나눔스퀘어 ExtraBold"/>
            </a:endParaRPr>
          </a:p>
          <a:p>
            <a:pPr marL="0" indent="0">
              <a:buNone/>
            </a:pPr>
            <a:r>
              <a:rPr lang="en-US" altLang="ko-KR" sz="2400" dirty="0">
                <a:latin typeface="나눔스퀘어 ExtraBold"/>
              </a:rPr>
              <a:t> </a:t>
            </a:r>
            <a:endParaRPr lang="en-US" altLang="ko-KR" sz="3600" dirty="0">
              <a:latin typeface="나눔스퀘어 ExtraBold"/>
            </a:endParaRPr>
          </a:p>
          <a:p>
            <a:r>
              <a:rPr lang="ko-KR" altLang="en-US" sz="3200" dirty="0">
                <a:latin typeface="나눔스퀘어 ExtraBold"/>
              </a:rPr>
              <a:t>아쉬운 점</a:t>
            </a:r>
            <a:endParaRPr lang="en-US" altLang="ko-KR" sz="3200" dirty="0">
              <a:latin typeface="나눔스퀘어 ExtraBold"/>
            </a:endParaRPr>
          </a:p>
          <a:p>
            <a:pPr marL="0" indent="0">
              <a:buNone/>
            </a:pPr>
            <a:r>
              <a:rPr lang="en-US" altLang="ko-KR" sz="2400" dirty="0">
                <a:latin typeface="나눔스퀘어 ExtraBold"/>
              </a:rPr>
              <a:t>	- </a:t>
            </a:r>
            <a:r>
              <a:rPr lang="ko-KR" altLang="en-US" sz="2400" dirty="0">
                <a:latin typeface="나눔스퀘어 ExtraBold"/>
              </a:rPr>
              <a:t>대형 포털사이트의 </a:t>
            </a:r>
            <a:r>
              <a:rPr lang="ko-KR" altLang="en-US" sz="2400" dirty="0" err="1">
                <a:latin typeface="나눔스퀘어 ExtraBold"/>
              </a:rPr>
              <a:t>크롤링</a:t>
            </a:r>
            <a:r>
              <a:rPr lang="ko-KR" altLang="en-US" sz="2400" dirty="0">
                <a:latin typeface="나눔스퀘어 ExtraBold"/>
              </a:rPr>
              <a:t> 불가한 문제를 해결해야 함</a:t>
            </a:r>
            <a:endParaRPr lang="en-US" altLang="ko-KR" sz="2400" dirty="0">
              <a:latin typeface="나눔스퀘어 ExtraBold"/>
            </a:endParaRPr>
          </a:p>
          <a:p>
            <a:pPr marL="0" indent="0">
              <a:buNone/>
            </a:pPr>
            <a:r>
              <a:rPr lang="en-US" altLang="ko-KR" sz="2400" dirty="0">
                <a:latin typeface="나눔스퀘어 ExtraBold"/>
              </a:rPr>
              <a:t>	- </a:t>
            </a:r>
            <a:r>
              <a:rPr lang="ko-KR" altLang="en-US" sz="2400" dirty="0">
                <a:latin typeface="나눔스퀘어 ExtraBold"/>
              </a:rPr>
              <a:t>특정팀의 기사가 적음</a:t>
            </a:r>
            <a:endParaRPr lang="en-US" altLang="ko-KR" sz="2400" dirty="0">
              <a:latin typeface="나눔스퀘어 Extra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09E686-BEF8-46C9-8CF2-218E3FC8E8A4}"/>
              </a:ext>
            </a:extLst>
          </p:cNvPr>
          <p:cNvSpPr txBox="1"/>
          <p:nvPr/>
        </p:nvSpPr>
        <p:spPr>
          <a:xfrm>
            <a:off x="467123" y="292679"/>
            <a:ext cx="49872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나눔스퀘어 ExtraBold"/>
              </a:rPr>
              <a:t>결론 및 향후 개선 방향</a:t>
            </a:r>
            <a:endParaRPr lang="en-KR" sz="3600" b="1" dirty="0">
              <a:latin typeface="나눔스퀘어 ExtraBold"/>
            </a:endParaRP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F4B69B99-9E68-4C02-91A0-FCE374AC47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833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320"/>
    </mc:Choice>
    <mc:Fallback>
      <p:transition spd="slow" advTm="633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156</Words>
  <Application>Microsoft Office PowerPoint</Application>
  <PresentationFormat>와이드스크린</PresentationFormat>
  <Paragraphs>35</Paragraphs>
  <Slides>6</Slides>
  <Notes>1</Notes>
  <HiddenSlides>0</HiddenSlides>
  <MMClips>6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나눔스퀘어 ExtraBold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승우 정</dc:creator>
  <cp:lastModifiedBy>승우 정</cp:lastModifiedBy>
  <cp:revision>37</cp:revision>
  <dcterms:created xsi:type="dcterms:W3CDTF">2020-06-18T04:02:02Z</dcterms:created>
  <dcterms:modified xsi:type="dcterms:W3CDTF">2020-06-18T05:50:04Z</dcterms:modified>
</cp:coreProperties>
</file>

<file path=docProps/thumbnail.jpeg>
</file>